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0"/>
  </p:notesMasterIdLst>
  <p:sldIdLst>
    <p:sldId id="292" r:id="rId3"/>
    <p:sldId id="293" r:id="rId4"/>
    <p:sldId id="294" r:id="rId5"/>
    <p:sldId id="295" r:id="rId6"/>
    <p:sldId id="296" r:id="rId7"/>
    <p:sldId id="600" r:id="rId8"/>
    <p:sldId id="256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F15BC2-B7FC-4F35-8CB1-481439E67DB6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B4F05B-74F1-4F1B-B9B4-C4F610761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654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3B6520-FF2B-4BFD-0362-543C77B091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D2339E-2C5D-13E3-50FE-3631537D3E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B1E2DF-6C44-57FD-8C17-ED69AE2F8D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C6CFB5-8EA8-99E0-A32D-05A33E4BB8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D01E348-E77F-452A-9588-B802B620F5F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4511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B4F05B-74F1-4F1B-B9B4-C4F61076113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126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9" indent="0" algn="ctr">
              <a:buNone/>
              <a:defRPr sz="2000"/>
            </a:lvl2pPr>
            <a:lvl3pPr marL="914418" indent="0" algn="ctr">
              <a:buNone/>
              <a:defRPr sz="1800"/>
            </a:lvl3pPr>
            <a:lvl4pPr marL="1371627" indent="0" algn="ctr">
              <a:buNone/>
              <a:defRPr sz="1600"/>
            </a:lvl4pPr>
            <a:lvl5pPr marL="1828837" indent="0" algn="ctr">
              <a:buNone/>
              <a:defRPr sz="1600"/>
            </a:lvl5pPr>
            <a:lvl6pPr marL="2286046" indent="0" algn="ctr">
              <a:buNone/>
              <a:defRPr sz="1600"/>
            </a:lvl6pPr>
            <a:lvl7pPr marL="2743255" indent="0" algn="ctr">
              <a:buNone/>
              <a:defRPr sz="1600"/>
            </a:lvl7pPr>
            <a:lvl8pPr marL="3200464" indent="0" algn="ctr">
              <a:buNone/>
              <a:defRPr sz="1600"/>
            </a:lvl8pPr>
            <a:lvl9pPr marL="3657673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7862-103A-4680-BF18-7AB3BEA0CA7F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EF672-53B3-4C62-8B70-EB4A1BB1A0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605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7862-103A-4680-BF18-7AB3BEA0CA7F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EF672-53B3-4C62-8B70-EB4A1BB1A0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765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1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2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3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5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7862-103A-4680-BF18-7AB3BEA0CA7F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EF672-53B3-4C62-8B70-EB4A1BB1A0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995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7862-103A-4680-BF18-7AB3BEA0CA7F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EF672-53B3-4C62-8B70-EB4A1BB1A0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766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9" indent="0">
              <a:buNone/>
              <a:defRPr sz="2000" b="1"/>
            </a:lvl2pPr>
            <a:lvl3pPr marL="914418" indent="0">
              <a:buNone/>
              <a:defRPr sz="1800" b="1"/>
            </a:lvl3pPr>
            <a:lvl4pPr marL="1371627" indent="0">
              <a:buNone/>
              <a:defRPr sz="1600" b="1"/>
            </a:lvl4pPr>
            <a:lvl5pPr marL="1828837" indent="0">
              <a:buNone/>
              <a:defRPr sz="1600" b="1"/>
            </a:lvl5pPr>
            <a:lvl6pPr marL="2286046" indent="0">
              <a:buNone/>
              <a:defRPr sz="1600" b="1"/>
            </a:lvl6pPr>
            <a:lvl7pPr marL="2743255" indent="0">
              <a:buNone/>
              <a:defRPr sz="1600" b="1"/>
            </a:lvl7pPr>
            <a:lvl8pPr marL="3200464" indent="0">
              <a:buNone/>
              <a:defRPr sz="1600" b="1"/>
            </a:lvl8pPr>
            <a:lvl9pPr marL="365767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9" indent="0">
              <a:buNone/>
              <a:defRPr sz="2000" b="1"/>
            </a:lvl2pPr>
            <a:lvl3pPr marL="914418" indent="0">
              <a:buNone/>
              <a:defRPr sz="1800" b="1"/>
            </a:lvl3pPr>
            <a:lvl4pPr marL="1371627" indent="0">
              <a:buNone/>
              <a:defRPr sz="1600" b="1"/>
            </a:lvl4pPr>
            <a:lvl5pPr marL="1828837" indent="0">
              <a:buNone/>
              <a:defRPr sz="1600" b="1"/>
            </a:lvl5pPr>
            <a:lvl6pPr marL="2286046" indent="0">
              <a:buNone/>
              <a:defRPr sz="1600" b="1"/>
            </a:lvl6pPr>
            <a:lvl7pPr marL="2743255" indent="0">
              <a:buNone/>
              <a:defRPr sz="1600" b="1"/>
            </a:lvl7pPr>
            <a:lvl8pPr marL="3200464" indent="0">
              <a:buNone/>
              <a:defRPr sz="1600" b="1"/>
            </a:lvl8pPr>
            <a:lvl9pPr marL="365767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7862-103A-4680-BF18-7AB3BEA0CA7F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EF672-53B3-4C62-8B70-EB4A1BB1A0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46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7862-103A-4680-BF18-7AB3BEA0CA7F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EF672-53B3-4C62-8B70-EB4A1BB1A0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148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7862-103A-4680-BF18-7AB3BEA0CA7F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EF672-53B3-4C62-8B70-EB4A1BB1A0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612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9" indent="0">
              <a:buNone/>
              <a:defRPr sz="1400"/>
            </a:lvl2pPr>
            <a:lvl3pPr marL="914418" indent="0">
              <a:buNone/>
              <a:defRPr sz="1200"/>
            </a:lvl3pPr>
            <a:lvl4pPr marL="1371627" indent="0">
              <a:buNone/>
              <a:defRPr sz="1000"/>
            </a:lvl4pPr>
            <a:lvl5pPr marL="1828837" indent="0">
              <a:buNone/>
              <a:defRPr sz="1000"/>
            </a:lvl5pPr>
            <a:lvl6pPr marL="2286046" indent="0">
              <a:buNone/>
              <a:defRPr sz="1000"/>
            </a:lvl6pPr>
            <a:lvl7pPr marL="2743255" indent="0">
              <a:buNone/>
              <a:defRPr sz="1000"/>
            </a:lvl7pPr>
            <a:lvl8pPr marL="3200464" indent="0">
              <a:buNone/>
              <a:defRPr sz="1000"/>
            </a:lvl8pPr>
            <a:lvl9pPr marL="365767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7862-103A-4680-BF18-7AB3BEA0CA7F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EF672-53B3-4C62-8B70-EB4A1BB1A0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689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9" indent="0">
              <a:buNone/>
              <a:defRPr sz="2800"/>
            </a:lvl2pPr>
            <a:lvl3pPr marL="914418" indent="0">
              <a:buNone/>
              <a:defRPr sz="2400"/>
            </a:lvl3pPr>
            <a:lvl4pPr marL="1371627" indent="0">
              <a:buNone/>
              <a:defRPr sz="2000"/>
            </a:lvl4pPr>
            <a:lvl5pPr marL="1828837" indent="0">
              <a:buNone/>
              <a:defRPr sz="2000"/>
            </a:lvl5pPr>
            <a:lvl6pPr marL="2286046" indent="0">
              <a:buNone/>
              <a:defRPr sz="2000"/>
            </a:lvl6pPr>
            <a:lvl7pPr marL="2743255" indent="0">
              <a:buNone/>
              <a:defRPr sz="2000"/>
            </a:lvl7pPr>
            <a:lvl8pPr marL="3200464" indent="0">
              <a:buNone/>
              <a:defRPr sz="2000"/>
            </a:lvl8pPr>
            <a:lvl9pPr marL="3657673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9" indent="0">
              <a:buNone/>
              <a:defRPr sz="1400"/>
            </a:lvl2pPr>
            <a:lvl3pPr marL="914418" indent="0">
              <a:buNone/>
              <a:defRPr sz="1200"/>
            </a:lvl3pPr>
            <a:lvl4pPr marL="1371627" indent="0">
              <a:buNone/>
              <a:defRPr sz="1000"/>
            </a:lvl4pPr>
            <a:lvl5pPr marL="1828837" indent="0">
              <a:buNone/>
              <a:defRPr sz="1000"/>
            </a:lvl5pPr>
            <a:lvl6pPr marL="2286046" indent="0">
              <a:buNone/>
              <a:defRPr sz="1000"/>
            </a:lvl6pPr>
            <a:lvl7pPr marL="2743255" indent="0">
              <a:buNone/>
              <a:defRPr sz="1000"/>
            </a:lvl7pPr>
            <a:lvl8pPr marL="3200464" indent="0">
              <a:buNone/>
              <a:defRPr sz="1000"/>
            </a:lvl8pPr>
            <a:lvl9pPr marL="365767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7862-103A-4680-BF18-7AB3BEA0CA7F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EF672-53B3-4C62-8B70-EB4A1BB1A0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847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7862-103A-4680-BF18-7AB3BEA0CA7F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EF672-53B3-4C62-8B70-EB4A1BB1A0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769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B7862-103A-4680-BF18-7AB3BEA0CA7F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EF672-53B3-4C62-8B70-EB4A1BB1A0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6167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4AAB6-843C-2D8C-4ABA-2E7ACD43DF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39770B-973A-4EC6-024F-8580D2CA35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C065A9-24D1-48AD-E4EF-01BCA7911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6E012-6D8D-4799-9945-BADF45B137D3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B0D360-5540-F0E2-135E-E471A35FA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E1EA0D-AE8A-414C-C441-EFAB31422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C6111-C24F-44E0-9E3C-BF384A42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286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B37DF-F8A5-832E-DFDB-4935D51B2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48000-AE5B-D166-F1CB-5EC0D47B26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EB0FD-DBA9-9ECE-BBE1-A91914D8A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6E012-6D8D-4799-9945-BADF45B137D3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D9339D-A08C-F194-75C1-92C05214B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0144A1-9A06-B32A-62CF-2C92E9AF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C6111-C24F-44E0-9E3C-BF384A42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833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42CB8-5A8F-BC91-D494-25432BEAA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B353AE-603F-61E5-84DD-537E4EA4B9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966951-B4EA-9BF3-0192-563830B69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6E012-6D8D-4799-9945-BADF45B137D3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C48B6-2FEB-A383-9608-F90E4D7CE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82A0A2-F05F-B676-07FF-D949964E8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C6111-C24F-44E0-9E3C-BF384A42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192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30B13-51FC-971C-2774-7FC20EC9C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3D8927-A9D1-49B5-2CA3-15B7094B55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3B1FCC-D57B-F53B-D623-D37E332F23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80B502-29A3-994C-48FA-EC0F1B822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6E012-6D8D-4799-9945-BADF45B137D3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56C4D0-31A3-77E6-8169-B7F5537D7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44EE76-5B8C-7A98-CA99-0AC431805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C6111-C24F-44E0-9E3C-BF384A42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0710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A1B46-7A5E-945C-1E96-7DAFDC3BC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07E1C8-3187-F30E-FB81-66529E1D50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1E8BB7-99C7-FC64-41E3-5935365F0A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46B97F-D35E-74A6-4ED3-43037E18E0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6B7F38-9A0A-1925-18F0-EEEBF2972F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808CE2-7828-B377-A8F5-20D038941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6E012-6D8D-4799-9945-BADF45B137D3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DE2D49-A6F2-E36F-B525-DE88BEF7D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ED8B23-9B91-7800-C966-104AE1305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C6111-C24F-44E0-9E3C-BF384A42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7534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BB31D-3F09-5A34-8BC7-09D23AA97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3EF23D-45E7-3BF0-C463-FDF7720A9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6E012-6D8D-4799-9945-BADF45B137D3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CAC615-AF81-7F95-A53C-451BAE8A6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2FDF82-785F-0809-DEF5-CBC8B2AD5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C6111-C24F-44E0-9E3C-BF384A42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8338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6810AB-5F0A-5582-4982-DD23E774A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6E012-6D8D-4799-9945-BADF45B137D3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F9CF2D-E443-25DA-0EAD-1ED367D75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7292CF-E46E-59C8-0254-842BE9B91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C6111-C24F-44E0-9E3C-BF384A42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800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9E5F7-D122-5738-4EE8-897875E73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A6B552-B99F-4BDC-2FC0-8B2DEC94EA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0BCD59-6530-C80F-D01D-DD28056C3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C27EFB-B4CB-BE7A-E854-2F597B831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6E012-6D8D-4799-9945-BADF45B137D3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8BFBB0-EC75-17B8-87C4-02020EC96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AEC68B-F566-EED5-E86A-A5B733A01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C6111-C24F-44E0-9E3C-BF384A42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6459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8DEEF-7BA2-7AF1-163E-6C4BBE785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EBC7D3-BF67-3617-4268-DA13B6E6E9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FA479B-A129-B688-DACB-E31489190B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3C12DC-F9C4-88BA-C00E-93CF8022E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6E012-6D8D-4799-9945-BADF45B137D3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988100-8F5C-D1D0-28A5-D10664F73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477920-A296-7E61-E75C-DE33B08AC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C6111-C24F-44E0-9E3C-BF384A42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5686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78CD2-3C99-065C-FA3F-8FD7ECA46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96E5FC-8E33-7C2A-0116-E84E84541D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D6E7C5-D38F-2D95-762F-8BA2BBC4D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6E012-6D8D-4799-9945-BADF45B137D3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62EBEA-211B-784B-519C-06879EB2D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56AFEB-9979-9D91-6915-E05FB164F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C6111-C24F-44E0-9E3C-BF384A42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1904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1F3CB7C-1F84-9206-A02A-DA4FBBF13F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1C5B89-01F6-E588-364C-173C4E9784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F454BE-B326-1B3B-E48E-644652BDD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6E012-6D8D-4799-9945-BADF45B137D3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D276A0-D1CB-1812-AEB7-3207143EC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450864-0819-F4C7-04BB-6E50F160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C6111-C24F-44E0-9E3C-BF384A42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893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B7862-103A-4680-BF18-7AB3BEA0CA7F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FEF672-53B3-4C62-8B70-EB4A1BB1A0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924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1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1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4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3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32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41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50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59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69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78" indent="-228605" algn="l" defTabSz="91441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9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8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7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7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46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55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64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73" algn="l" defTabSz="91441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D78001-716E-746D-D79E-E99BEB1AB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830157-4AC3-1975-30B8-437A4CE21E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F95B3-87F6-A748-3ACE-80706F478F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56E012-6D8D-4799-9945-BADF45B137D3}" type="datetimeFigureOut">
              <a:rPr lang="en-GB" smtClean="0"/>
              <a:t>24/09/2025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1D1C07-7D94-2917-AA93-2469355276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D52062-4D1D-6FE2-29F6-8913698117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6C6111-C24F-44E0-9E3C-BF384A42F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22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bstract design of flower petals in pastel">
            <a:extLst>
              <a:ext uri="{FF2B5EF4-FFF2-40B4-BE49-F238E27FC236}">
                <a16:creationId xmlns:a16="http://schemas.microsoft.com/office/drawing/2014/main" id="{B148304E-6E80-DB54-AEE9-2169BB45FE8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prstClr val="white"/>
            </a:duotone>
            <a:alphaModFix amt="30000"/>
          </a:blip>
          <a:srcRect t="21297" r="-2" b="-2"/>
          <a:stretch/>
        </p:blipFill>
        <p:spPr>
          <a:xfrm>
            <a:off x="-132156" y="179615"/>
            <a:ext cx="12321108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AA9EB8F-217E-9A81-B0C4-E4D3F630B3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6676" y="1908327"/>
            <a:ext cx="10515600" cy="3041345"/>
          </a:xfrm>
        </p:spPr>
        <p:txBody>
          <a:bodyPr>
            <a:normAutofit/>
          </a:bodyPr>
          <a:lstStyle/>
          <a:p>
            <a:r>
              <a:rPr lang="en-GB" sz="8000" dirty="0"/>
              <a:t>Online Safety Pupil Agreement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C3AA5B-3CE2-C60A-F2F6-B13E72084C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74423">
            <a:off x="9868160" y="4357003"/>
            <a:ext cx="1761333" cy="134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646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A6DDD-B524-25C7-702D-CEFBB4D95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60" y="550409"/>
            <a:ext cx="10515600" cy="887606"/>
          </a:xfrm>
        </p:spPr>
        <p:txBody>
          <a:bodyPr>
            <a:normAutofit/>
          </a:bodyPr>
          <a:lstStyle/>
          <a:p>
            <a:r>
              <a:rPr lang="en-GB" dirty="0"/>
              <a:t>I promise: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9222D0-1ECA-14D1-0DA4-9605DB5593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185" y="1875561"/>
            <a:ext cx="11179629" cy="4606881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3600" dirty="0">
                <a:latin typeface="Collins Handwriting" pitchFamily="50" charset="0"/>
              </a:rPr>
              <a:t>To only use the school ICT for </a:t>
            </a:r>
            <a:r>
              <a:rPr lang="en-GB" sz="3600" b="1" dirty="0">
                <a:latin typeface="Collins Handwriting" pitchFamily="50" charset="0"/>
              </a:rPr>
              <a:t>schoolwork</a:t>
            </a:r>
            <a:r>
              <a:rPr lang="en-GB" sz="3600" dirty="0">
                <a:latin typeface="Collins Handwriting" pitchFamily="50" charset="0"/>
              </a:rPr>
              <a:t> that the teacher has asked me to do</a:t>
            </a:r>
          </a:p>
          <a:p>
            <a:pPr marL="0" indent="0">
              <a:lnSpc>
                <a:spcPct val="100000"/>
              </a:lnSpc>
              <a:buNone/>
            </a:pPr>
            <a:endParaRPr lang="en-GB" sz="3600" dirty="0">
              <a:latin typeface="Collins Handwriting" pitchFamily="50" charset="0"/>
            </a:endParaRPr>
          </a:p>
          <a:p>
            <a:pPr>
              <a:lnSpc>
                <a:spcPct val="100000"/>
              </a:lnSpc>
            </a:pPr>
            <a:r>
              <a:rPr lang="en-GB" sz="3600" b="1" dirty="0">
                <a:latin typeface="Collins Handwriting" pitchFamily="50" charset="0"/>
              </a:rPr>
              <a:t>Not</a:t>
            </a:r>
            <a:r>
              <a:rPr lang="en-GB" sz="3600" dirty="0">
                <a:latin typeface="Collins Handwriting" pitchFamily="50" charset="0"/>
              </a:rPr>
              <a:t> to look for or show other people things that may be </a:t>
            </a:r>
            <a:r>
              <a:rPr lang="en-GB" sz="3600" b="1" dirty="0">
                <a:latin typeface="Collins Handwriting" pitchFamily="50" charset="0"/>
              </a:rPr>
              <a:t>upsetting</a:t>
            </a:r>
          </a:p>
          <a:p>
            <a:pPr marL="0" indent="0">
              <a:lnSpc>
                <a:spcPct val="100000"/>
              </a:lnSpc>
              <a:buNone/>
            </a:pPr>
            <a:endParaRPr lang="en-GB" sz="3600" b="1" dirty="0">
              <a:latin typeface="Collins Handwriting" pitchFamily="50" charset="0"/>
            </a:endParaRPr>
          </a:p>
          <a:p>
            <a:pPr>
              <a:lnSpc>
                <a:spcPct val="100000"/>
              </a:lnSpc>
            </a:pPr>
            <a:r>
              <a:rPr lang="en-GB" sz="3600" dirty="0">
                <a:latin typeface="Collins Handwriting" pitchFamily="50" charset="0"/>
              </a:rPr>
              <a:t>To show </a:t>
            </a:r>
            <a:r>
              <a:rPr lang="en-GB" sz="3600" b="1" dirty="0">
                <a:latin typeface="Collins Handwriting" pitchFamily="50" charset="0"/>
              </a:rPr>
              <a:t>respect</a:t>
            </a:r>
            <a:r>
              <a:rPr lang="en-GB" sz="3600" dirty="0">
                <a:latin typeface="Collins Handwriting" pitchFamily="50" charset="0"/>
              </a:rPr>
              <a:t> for the work that other people have done</a:t>
            </a:r>
          </a:p>
        </p:txBody>
      </p:sp>
    </p:spTree>
    <p:extLst>
      <p:ext uri="{BB962C8B-B14F-4D97-AF65-F5344CB8AC3E}">
        <p14:creationId xmlns:p14="http://schemas.microsoft.com/office/powerpoint/2010/main" val="2824961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A6DDD-B524-25C7-702D-CEFBB4D95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574" y="326571"/>
            <a:ext cx="10515600" cy="887606"/>
          </a:xfrm>
        </p:spPr>
        <p:txBody>
          <a:bodyPr>
            <a:normAutofit/>
          </a:bodyPr>
          <a:lstStyle/>
          <a:p>
            <a:r>
              <a:rPr lang="en-GB" dirty="0"/>
              <a:t>I will </a:t>
            </a:r>
            <a:r>
              <a:rPr lang="en-GB" dirty="0">
                <a:solidFill>
                  <a:srgbClr val="FF0000"/>
                </a:solidFill>
              </a:rPr>
              <a:t>not</a:t>
            </a:r>
            <a:r>
              <a:rPr lang="en-GB" dirty="0"/>
              <a:t>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9222D0-1ECA-14D1-0DA4-9605DB5593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986" y="1453243"/>
            <a:ext cx="11332028" cy="5078186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85000" lnSpcReduction="10000"/>
          </a:bodyPr>
          <a:lstStyle/>
          <a:p>
            <a:pPr>
              <a:lnSpc>
                <a:spcPct val="100000"/>
              </a:lnSpc>
            </a:pPr>
            <a:r>
              <a:rPr lang="en-GB" sz="2800" dirty="0">
                <a:latin typeface="Collins Handwriting" pitchFamily="50" charset="0"/>
              </a:rPr>
              <a:t>Use other people's work or pictures </a:t>
            </a:r>
            <a:r>
              <a:rPr lang="en-GB" sz="2800" b="1" dirty="0">
                <a:latin typeface="Collins Handwriting" pitchFamily="50" charset="0"/>
              </a:rPr>
              <a:t>without permission </a:t>
            </a:r>
            <a:r>
              <a:rPr lang="en-GB" sz="2800" dirty="0">
                <a:latin typeface="Collins Handwriting" pitchFamily="50" charset="0"/>
              </a:rPr>
              <a:t>to do so</a:t>
            </a:r>
          </a:p>
          <a:p>
            <a:pPr>
              <a:lnSpc>
                <a:spcPct val="100000"/>
              </a:lnSpc>
            </a:pPr>
            <a:endParaRPr lang="en-GB" sz="2800" dirty="0">
              <a:latin typeface="Collins Handwriting" pitchFamily="50" charset="0"/>
            </a:endParaRPr>
          </a:p>
          <a:p>
            <a:pPr>
              <a:lnSpc>
                <a:spcPct val="100000"/>
              </a:lnSpc>
            </a:pPr>
            <a:r>
              <a:rPr lang="en-GB" sz="2800" dirty="0">
                <a:latin typeface="Collins Handwriting" pitchFamily="50" charset="0"/>
              </a:rPr>
              <a:t>Damage the ICT equipment, if I accidentally damage something, I will </a:t>
            </a:r>
            <a:r>
              <a:rPr lang="en-GB" sz="2800" b="1" dirty="0">
                <a:latin typeface="Collins Handwriting" pitchFamily="50" charset="0"/>
              </a:rPr>
              <a:t>tell my teacher</a:t>
            </a:r>
          </a:p>
          <a:p>
            <a:pPr>
              <a:lnSpc>
                <a:spcPct val="100000"/>
              </a:lnSpc>
            </a:pPr>
            <a:endParaRPr lang="en-GB" sz="2800" dirty="0">
              <a:latin typeface="Collins Handwriting" pitchFamily="50" charset="0"/>
            </a:endParaRPr>
          </a:p>
          <a:p>
            <a:pPr>
              <a:lnSpc>
                <a:spcPct val="100000"/>
              </a:lnSpc>
            </a:pPr>
            <a:r>
              <a:rPr lang="en-GB" sz="2800" dirty="0">
                <a:latin typeface="Collins Handwriting" pitchFamily="50" charset="0"/>
              </a:rPr>
              <a:t>Share my password with anybody. If I forget my password, I will </a:t>
            </a:r>
            <a:r>
              <a:rPr lang="en-GB" sz="2800" b="1" dirty="0">
                <a:latin typeface="Collins Handwriting" pitchFamily="50" charset="0"/>
              </a:rPr>
              <a:t>let my teacher know</a:t>
            </a:r>
          </a:p>
          <a:p>
            <a:pPr>
              <a:lnSpc>
                <a:spcPct val="100000"/>
              </a:lnSpc>
            </a:pPr>
            <a:endParaRPr lang="en-GB" sz="2800" dirty="0">
              <a:latin typeface="Collins Handwriting" pitchFamily="50" charset="0"/>
            </a:endParaRPr>
          </a:p>
          <a:p>
            <a:pPr>
              <a:lnSpc>
                <a:spcPct val="100000"/>
              </a:lnSpc>
            </a:pPr>
            <a:r>
              <a:rPr lang="en-GB" sz="2800" dirty="0">
                <a:latin typeface="Collins Handwriting" pitchFamily="50" charset="0"/>
              </a:rPr>
              <a:t>Use other people’s usernames or passwords</a:t>
            </a:r>
          </a:p>
          <a:p>
            <a:pPr>
              <a:lnSpc>
                <a:spcPct val="100000"/>
              </a:lnSpc>
            </a:pPr>
            <a:endParaRPr lang="en-GB" sz="2800" dirty="0">
              <a:latin typeface="Collins Handwriting" pitchFamily="50" charset="0"/>
            </a:endParaRPr>
          </a:p>
          <a:p>
            <a:pPr>
              <a:lnSpc>
                <a:spcPct val="100000"/>
              </a:lnSpc>
            </a:pPr>
            <a:r>
              <a:rPr lang="en-GB" sz="2800" dirty="0">
                <a:latin typeface="Collins Handwriting" pitchFamily="50" charset="0"/>
              </a:rPr>
              <a:t>Share personal information online with anyone</a:t>
            </a:r>
          </a:p>
          <a:p>
            <a:pPr>
              <a:lnSpc>
                <a:spcPct val="100000"/>
              </a:lnSpc>
            </a:pPr>
            <a:endParaRPr lang="en-GB" sz="2800" dirty="0">
              <a:latin typeface="Collins Handwriting" pitchFamily="50" charset="0"/>
            </a:endParaRPr>
          </a:p>
          <a:p>
            <a:pPr>
              <a:lnSpc>
                <a:spcPct val="100000"/>
              </a:lnSpc>
            </a:pPr>
            <a:r>
              <a:rPr lang="en-GB" sz="2800" dirty="0">
                <a:latin typeface="Collins Handwriting" pitchFamily="50" charset="0"/>
              </a:rPr>
              <a:t>Download anything from the Internet, unless </a:t>
            </a:r>
            <a:r>
              <a:rPr lang="en-GB" sz="2800" b="1" dirty="0">
                <a:latin typeface="Collins Handwriting" pitchFamily="50" charset="0"/>
              </a:rPr>
              <a:t>my teacher has asked me to</a:t>
            </a:r>
          </a:p>
        </p:txBody>
      </p:sp>
    </p:spTree>
    <p:extLst>
      <p:ext uri="{BB962C8B-B14F-4D97-AF65-F5344CB8AC3E}">
        <p14:creationId xmlns:p14="http://schemas.microsoft.com/office/powerpoint/2010/main" val="2493469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A6DDD-B524-25C7-702D-CEFBB4D95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60" y="550409"/>
            <a:ext cx="10515600" cy="887606"/>
          </a:xfrm>
        </p:spPr>
        <p:txBody>
          <a:bodyPr>
            <a:normAutofit/>
          </a:bodyPr>
          <a:lstStyle/>
          <a:p>
            <a:r>
              <a:rPr lang="en-GB" dirty="0"/>
              <a:t>I will: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9222D0-1ECA-14D1-0DA4-9605DB5593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185" y="1875561"/>
            <a:ext cx="11179629" cy="4606881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GB" sz="3600" dirty="0">
                <a:latin typeface="Collins Handwriting" pitchFamily="50" charset="0"/>
              </a:rPr>
              <a:t>Let my teacher know if anybody asks me for </a:t>
            </a:r>
            <a:r>
              <a:rPr lang="en-GB" sz="3600" b="1" dirty="0">
                <a:latin typeface="Collins Handwriting" pitchFamily="50" charset="0"/>
              </a:rPr>
              <a:t>personal</a:t>
            </a:r>
            <a:r>
              <a:rPr lang="en-GB" sz="3600" dirty="0">
                <a:latin typeface="Collins Handwriting" pitchFamily="50" charset="0"/>
              </a:rPr>
              <a:t> information</a:t>
            </a:r>
          </a:p>
          <a:p>
            <a:pPr marL="0" indent="0">
              <a:lnSpc>
                <a:spcPct val="100000"/>
              </a:lnSpc>
              <a:buNone/>
            </a:pPr>
            <a:endParaRPr lang="en-GB" sz="3600" dirty="0">
              <a:latin typeface="Collins Handwriting" pitchFamily="50" charset="0"/>
            </a:endParaRPr>
          </a:p>
          <a:p>
            <a:pPr>
              <a:lnSpc>
                <a:spcPct val="100000"/>
              </a:lnSpc>
            </a:pPr>
            <a:r>
              <a:rPr lang="en-GB" sz="3600" dirty="0">
                <a:latin typeface="Collins Handwriting" pitchFamily="50" charset="0"/>
              </a:rPr>
              <a:t>Let my teacher know if anybody says or does anything to me that is </a:t>
            </a:r>
            <a:r>
              <a:rPr lang="en-GB" sz="3600" b="1" dirty="0">
                <a:latin typeface="Collins Handwriting" pitchFamily="50" charset="0"/>
              </a:rPr>
              <a:t>hurtful</a:t>
            </a:r>
            <a:r>
              <a:rPr lang="en-GB" sz="3600" dirty="0">
                <a:latin typeface="Collins Handwriting" pitchFamily="50" charset="0"/>
              </a:rPr>
              <a:t> or </a:t>
            </a:r>
            <a:r>
              <a:rPr lang="en-GB" sz="3600" b="1" dirty="0">
                <a:latin typeface="Collins Handwriting" pitchFamily="50" charset="0"/>
              </a:rPr>
              <a:t>upsets me</a:t>
            </a:r>
          </a:p>
          <a:p>
            <a:pPr>
              <a:lnSpc>
                <a:spcPct val="100000"/>
              </a:lnSpc>
            </a:pPr>
            <a:endParaRPr lang="en-GB" sz="3600" dirty="0">
              <a:latin typeface="Collins Handwriting" pitchFamily="50" charset="0"/>
            </a:endParaRPr>
          </a:p>
          <a:p>
            <a:pPr>
              <a:lnSpc>
                <a:spcPct val="100000"/>
              </a:lnSpc>
            </a:pPr>
            <a:r>
              <a:rPr lang="en-GB" sz="3600" dirty="0">
                <a:latin typeface="Collins Handwriting" pitchFamily="50" charset="0"/>
              </a:rPr>
              <a:t>Be </a:t>
            </a:r>
            <a:r>
              <a:rPr lang="en-GB" sz="3600" b="1" dirty="0">
                <a:latin typeface="Collins Handwriting" pitchFamily="50" charset="0"/>
              </a:rPr>
              <a:t>respectful</a:t>
            </a:r>
            <a:r>
              <a:rPr lang="en-GB" sz="3600" dirty="0">
                <a:latin typeface="Collins Handwriting" pitchFamily="50" charset="0"/>
              </a:rPr>
              <a:t> to everybody online; I will treat everybody the way that I want to be treated</a:t>
            </a:r>
          </a:p>
        </p:txBody>
      </p:sp>
    </p:spTree>
    <p:extLst>
      <p:ext uri="{BB962C8B-B14F-4D97-AF65-F5344CB8AC3E}">
        <p14:creationId xmlns:p14="http://schemas.microsoft.com/office/powerpoint/2010/main" val="1701260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A6DDD-B524-25C7-702D-CEFBB4D95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60" y="550409"/>
            <a:ext cx="10515600" cy="887606"/>
          </a:xfrm>
        </p:spPr>
        <p:txBody>
          <a:bodyPr>
            <a:normAutofit/>
          </a:bodyPr>
          <a:lstStyle/>
          <a:p>
            <a:r>
              <a:rPr lang="en-GB" dirty="0"/>
              <a:t>I understand: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9222D0-1ECA-14D1-0DA4-9605DB5593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185" y="1616530"/>
            <a:ext cx="11179629" cy="4882242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92500"/>
          </a:bodyPr>
          <a:lstStyle/>
          <a:p>
            <a:pPr>
              <a:lnSpc>
                <a:spcPct val="100000"/>
              </a:lnSpc>
            </a:pPr>
            <a:r>
              <a:rPr lang="en-GB" sz="3600" dirty="0">
                <a:latin typeface="Collins Handwriting" pitchFamily="50" charset="0"/>
              </a:rPr>
              <a:t>Some people on the Internet are not who they say they are. Some people can be nasty. I will </a:t>
            </a:r>
            <a:r>
              <a:rPr lang="en-GB" sz="3600" b="1" dirty="0">
                <a:latin typeface="Collins Handwriting" pitchFamily="50" charset="0"/>
              </a:rPr>
              <a:t>tell my teacher </a:t>
            </a:r>
            <a:r>
              <a:rPr lang="en-GB" sz="3600" dirty="0">
                <a:latin typeface="Collins Handwriting" pitchFamily="50" charset="0"/>
              </a:rPr>
              <a:t>if I am ever concerned in school, or my </a:t>
            </a:r>
            <a:r>
              <a:rPr lang="en-GB" sz="3600" b="1" dirty="0">
                <a:latin typeface="Collins Handwriting" pitchFamily="50" charset="0"/>
              </a:rPr>
              <a:t>parent/guardian</a:t>
            </a:r>
            <a:r>
              <a:rPr lang="en-GB" sz="3600" dirty="0">
                <a:latin typeface="Collins Handwriting" pitchFamily="50" charset="0"/>
              </a:rPr>
              <a:t> if I am at home</a:t>
            </a:r>
          </a:p>
          <a:p>
            <a:pPr>
              <a:lnSpc>
                <a:spcPct val="100000"/>
              </a:lnSpc>
            </a:pPr>
            <a:endParaRPr lang="en-GB" sz="3600" dirty="0">
              <a:latin typeface="Collins Handwriting" pitchFamily="50" charset="0"/>
            </a:endParaRPr>
          </a:p>
          <a:p>
            <a:pPr>
              <a:lnSpc>
                <a:spcPct val="100000"/>
              </a:lnSpc>
            </a:pPr>
            <a:r>
              <a:rPr lang="en-GB" sz="3600" dirty="0">
                <a:latin typeface="Collins Handwriting" pitchFamily="50" charset="0"/>
              </a:rPr>
              <a:t>My school will </a:t>
            </a:r>
            <a:r>
              <a:rPr lang="en-GB" sz="3600" b="1" dirty="0">
                <a:latin typeface="Collins Handwriting" pitchFamily="50" charset="0"/>
              </a:rPr>
              <a:t>monitor</a:t>
            </a:r>
            <a:r>
              <a:rPr lang="en-GB" sz="3600" dirty="0">
                <a:latin typeface="Collins Handwriting" pitchFamily="50" charset="0"/>
              </a:rPr>
              <a:t> the websites I visit</a:t>
            </a:r>
          </a:p>
          <a:p>
            <a:pPr>
              <a:lnSpc>
                <a:spcPct val="100000"/>
              </a:lnSpc>
            </a:pPr>
            <a:endParaRPr lang="en-GB" sz="3600" dirty="0">
              <a:latin typeface="Collins Handwriting" pitchFamily="50" charset="0"/>
            </a:endParaRPr>
          </a:p>
          <a:p>
            <a:pPr>
              <a:lnSpc>
                <a:spcPct val="100000"/>
              </a:lnSpc>
            </a:pPr>
            <a:r>
              <a:rPr lang="en-GB" sz="3600" dirty="0">
                <a:latin typeface="Collins Handwriting" pitchFamily="50" charset="0"/>
              </a:rPr>
              <a:t>If I break the rules, there will be </a:t>
            </a:r>
            <a:r>
              <a:rPr lang="en-GB" sz="3600" b="1" dirty="0">
                <a:latin typeface="Collins Handwriting" pitchFamily="50" charset="0"/>
              </a:rPr>
              <a:t>consequences</a:t>
            </a:r>
            <a:r>
              <a:rPr lang="en-GB" sz="3600" dirty="0">
                <a:latin typeface="Collins Handwriting" pitchFamily="50" charset="0"/>
              </a:rPr>
              <a:t> of my actions and my parents will be told</a:t>
            </a:r>
          </a:p>
        </p:txBody>
      </p:sp>
    </p:spTree>
    <p:extLst>
      <p:ext uri="{BB962C8B-B14F-4D97-AF65-F5344CB8AC3E}">
        <p14:creationId xmlns:p14="http://schemas.microsoft.com/office/powerpoint/2010/main" val="7179019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2C0B32-2E6C-E2FF-A511-14E99E847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3D56A47C-A007-8034-F2A4-2F5C84C9173D}"/>
              </a:ext>
            </a:extLst>
          </p:cNvPr>
          <p:cNvSpPr txBox="1"/>
          <p:nvPr/>
        </p:nvSpPr>
        <p:spPr>
          <a:xfrm>
            <a:off x="1303839" y="167313"/>
            <a:ext cx="9175939" cy="212365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llins Cursive" pitchFamily="50" charset="0"/>
                <a:ea typeface="+mn-ea"/>
                <a:cs typeface="+mn-cs"/>
              </a:rPr>
              <a:t>How can I make sure I follow the rules? </a:t>
            </a:r>
            <a:endParaRPr kumimoji="0" lang="en-GB" sz="6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Collins Cursive" pitchFamily="50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8EBCF4-8015-EEE6-2459-576CC5F3A23B}"/>
              </a:ext>
            </a:extLst>
          </p:cNvPr>
          <p:cNvSpPr txBox="1"/>
          <p:nvPr/>
        </p:nvSpPr>
        <p:spPr>
          <a:xfrm>
            <a:off x="1303838" y="2367171"/>
            <a:ext cx="9175939" cy="212365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llins Cursive" pitchFamily="50" charset="0"/>
                <a:ea typeface="+mn-ea"/>
                <a:cs typeface="+mn-cs"/>
              </a:rPr>
              <a:t>Is there anything that you don’t understand?</a:t>
            </a:r>
            <a:endParaRPr kumimoji="0" lang="en-GB" sz="6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Collins Cursive" pitchFamily="50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39F9A4-6AF6-98DD-D508-DC66FC3467AC}"/>
              </a:ext>
            </a:extLst>
          </p:cNvPr>
          <p:cNvSpPr txBox="1"/>
          <p:nvPr/>
        </p:nvSpPr>
        <p:spPr>
          <a:xfrm>
            <a:off x="1303838" y="4591719"/>
            <a:ext cx="9175939" cy="212365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llins Cursive" pitchFamily="50" charset="0"/>
                <a:ea typeface="+mn-ea"/>
                <a:cs typeface="+mn-cs"/>
              </a:rPr>
              <a:t>Who can you ‘TELL’ if you need help&gt;</a:t>
            </a:r>
            <a:endParaRPr kumimoji="0" lang="en-GB" sz="6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Collins Cursive" pitchFamily="50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9662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6BEFF78A-BB03-B57C-7DE8-669B4C1FBB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0"/>
            <a:ext cx="76581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055643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274</Words>
  <Application>Microsoft Office PowerPoint</Application>
  <PresentationFormat>Widescreen</PresentationFormat>
  <Paragraphs>36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Aptos</vt:lpstr>
      <vt:lpstr>Aptos Display</vt:lpstr>
      <vt:lpstr>Arial</vt:lpstr>
      <vt:lpstr>Calibri</vt:lpstr>
      <vt:lpstr>Calibri Light</vt:lpstr>
      <vt:lpstr>Collins Cursive</vt:lpstr>
      <vt:lpstr>Collins Handwriting</vt:lpstr>
      <vt:lpstr>2_Office Theme</vt:lpstr>
      <vt:lpstr>Office Theme</vt:lpstr>
      <vt:lpstr>Online Safety Pupil Agreement</vt:lpstr>
      <vt:lpstr>I promise:</vt:lpstr>
      <vt:lpstr>I will not:</vt:lpstr>
      <vt:lpstr>I will:</vt:lpstr>
      <vt:lpstr>I understand: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Natalie Gould</dc:creator>
  <cp:lastModifiedBy>Natalie Gould</cp:lastModifiedBy>
  <cp:revision>5</cp:revision>
  <cp:lastPrinted>2025-09-24T07:24:35Z</cp:lastPrinted>
  <dcterms:created xsi:type="dcterms:W3CDTF">2025-09-24T07:22:55Z</dcterms:created>
  <dcterms:modified xsi:type="dcterms:W3CDTF">2025-09-24T07:40:44Z</dcterms:modified>
</cp:coreProperties>
</file>